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E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0083" y="2447928"/>
            <a:ext cx="8519391" cy="3580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05583" y="5036582"/>
            <a:ext cx="2429392" cy="524749"/>
            <a:chOff x="2805583" y="5036582"/>
            <a:chExt cx="2429392" cy="524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05583" y="5036582"/>
              <a:ext cx="2429392" cy="5247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31777" y="9064853"/>
            <a:ext cx="8135736" cy="10972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811" y="9318230"/>
            <a:ext cx="1719992" cy="7044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18288" y="8784735"/>
            <a:ext cx="4005069" cy="7232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6469" y="377640"/>
            <a:ext cx="1913186" cy="9856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3772" y="4799449"/>
            <a:ext cx="10570035" cy="2083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398" y="639860"/>
            <a:ext cx="5653330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457" y="-1192839"/>
            <a:ext cx="3971486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800084"/>
            <a:ext cx="8476063" cy="5473287"/>
            <a:chOff x="9142857" y="2800084"/>
            <a:chExt cx="8476063" cy="54732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800084"/>
              <a:ext cx="8476063" cy="54732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43" y="2800084"/>
            <a:ext cx="7558453" cy="726996"/>
            <a:chOff x="1291343" y="2800084"/>
            <a:chExt cx="7558453" cy="7269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343" y="2800084"/>
              <a:ext cx="7558453" cy="7269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345" y="4816297"/>
            <a:ext cx="5763440" cy="11799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398" y="639860"/>
            <a:ext cx="5653330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457" y="-1192839"/>
            <a:ext cx="3971486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800084"/>
            <a:ext cx="8476063" cy="5972549"/>
            <a:chOff x="9142857" y="2800084"/>
            <a:chExt cx="8476063" cy="5972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800084"/>
              <a:ext cx="8476063" cy="59725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43" y="2800084"/>
            <a:ext cx="7558453" cy="722252"/>
            <a:chOff x="1291343" y="2800084"/>
            <a:chExt cx="7558453" cy="7222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343" y="2800084"/>
              <a:ext cx="7558453" cy="7222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345" y="4816297"/>
            <a:ext cx="7857754" cy="21299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398" y="639860"/>
            <a:ext cx="5653330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457" y="-1192839"/>
            <a:ext cx="3971486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800084"/>
            <a:ext cx="8476063" cy="6398136"/>
            <a:chOff x="9142857" y="2800084"/>
            <a:chExt cx="8476063" cy="63981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800084"/>
              <a:ext cx="8476063" cy="6398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43" y="2800084"/>
            <a:ext cx="7558453" cy="1457862"/>
            <a:chOff x="1291343" y="2800084"/>
            <a:chExt cx="7558453" cy="1457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343" y="2800084"/>
              <a:ext cx="7558453" cy="14578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345" y="4816297"/>
            <a:ext cx="7623859" cy="21299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971" y="2800084"/>
            <a:ext cx="8887197" cy="1703763"/>
            <a:chOff x="626971" y="2800084"/>
            <a:chExt cx="8887197" cy="1703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971" y="2800084"/>
              <a:ext cx="8887197" cy="17037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6398" y="639860"/>
            <a:ext cx="5653330" cy="1571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457" y="-1192839"/>
            <a:ext cx="3971486" cy="5731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1821" y="2800084"/>
            <a:ext cx="6398136" cy="6398136"/>
            <a:chOff x="10181821" y="2800084"/>
            <a:chExt cx="6398136" cy="63981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81821" y="2800084"/>
              <a:ext cx="6398136" cy="63981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345" y="4816297"/>
            <a:ext cx="7833383" cy="40465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971" y="2800084"/>
            <a:ext cx="8887197" cy="1747336"/>
            <a:chOff x="626971" y="2800084"/>
            <a:chExt cx="8887197" cy="17473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971" y="2800084"/>
              <a:ext cx="8887197" cy="17473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821" y="2800084"/>
            <a:ext cx="6398136" cy="6398136"/>
            <a:chOff x="10181821" y="2800084"/>
            <a:chExt cx="6398136" cy="63981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821" y="2800084"/>
              <a:ext cx="6398136" cy="63981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76398" y="639860"/>
            <a:ext cx="5653330" cy="1571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457" y="-1192839"/>
            <a:ext cx="3971486" cy="5731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345" y="4816297"/>
            <a:ext cx="4651783" cy="6966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398" y="639860"/>
            <a:ext cx="3852683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648" y="-1192839"/>
            <a:ext cx="4092038" cy="5741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978" y="2800086"/>
            <a:ext cx="8549230" cy="3939351"/>
            <a:chOff x="540978" y="2800086"/>
            <a:chExt cx="8549230" cy="39393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978" y="2800086"/>
              <a:ext cx="8549230" cy="39393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7158" y="6993711"/>
            <a:ext cx="12594926" cy="3008895"/>
            <a:chOff x="327158" y="6993711"/>
            <a:chExt cx="12594926" cy="3008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158" y="6993711"/>
              <a:ext cx="12594926" cy="3008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46584" y="2673421"/>
            <a:ext cx="7757754" cy="31263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4874" y="639860"/>
            <a:ext cx="6071063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743" y="-926172"/>
            <a:ext cx="4028800" cy="49222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800086"/>
            <a:ext cx="6171429" cy="4951607"/>
            <a:chOff x="9142857" y="2800086"/>
            <a:chExt cx="6171429" cy="49516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800086"/>
              <a:ext cx="6171429" cy="49516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012" y="2673421"/>
            <a:ext cx="7797725" cy="40862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9810" y="9943414"/>
            <a:ext cx="3968579" cy="520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4874" y="639860"/>
            <a:ext cx="6110178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743" y="-926172"/>
            <a:ext cx="4028800" cy="49222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289" y="5534111"/>
            <a:ext cx="11630741" cy="3918378"/>
            <a:chOff x="998289" y="5534111"/>
            <a:chExt cx="11630741" cy="39183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289" y="5534111"/>
              <a:ext cx="11630741" cy="39183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310" y="2800086"/>
            <a:ext cx="7851511" cy="2004760"/>
            <a:chOff x="1006310" y="2800086"/>
            <a:chExt cx="7851511" cy="20047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310" y="2800086"/>
              <a:ext cx="7851511" cy="20047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5917" y="2720088"/>
            <a:ext cx="7769068" cy="3579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4874" y="639860"/>
            <a:ext cx="6110178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743" y="-926172"/>
            <a:ext cx="4028800" cy="49222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343" y="2796393"/>
            <a:ext cx="11439119" cy="951387"/>
            <a:chOff x="1291343" y="2796393"/>
            <a:chExt cx="11439119" cy="9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1343" y="2796393"/>
              <a:ext cx="11439119" cy="951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5769" y="3951179"/>
            <a:ext cx="6171429" cy="2783356"/>
            <a:chOff x="2715769" y="3951179"/>
            <a:chExt cx="6171429" cy="27833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5769" y="3951179"/>
              <a:ext cx="6171429" cy="278335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46584" y="737408"/>
            <a:ext cx="6911506" cy="79256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6584" y="-686131"/>
            <a:ext cx="7764049" cy="122451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4874" y="639860"/>
            <a:ext cx="6110178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743" y="-926172"/>
            <a:ext cx="4028800" cy="49222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238" y="2800086"/>
            <a:ext cx="10334834" cy="2342771"/>
            <a:chOff x="939238" y="2800086"/>
            <a:chExt cx="10334834" cy="23427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238" y="2800086"/>
              <a:ext cx="10334834" cy="23427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238" y="5600167"/>
            <a:ext cx="8152604" cy="1393544"/>
            <a:chOff x="939238" y="5600167"/>
            <a:chExt cx="8152604" cy="1393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238" y="5600167"/>
              <a:ext cx="8152604" cy="1393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92730" y="607273"/>
            <a:ext cx="4865920" cy="1809050"/>
            <a:chOff x="6692730" y="607273"/>
            <a:chExt cx="4865920" cy="1809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2730" y="607273"/>
              <a:ext cx="4865920" cy="18090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0437" y="588683"/>
            <a:ext cx="8798966" cy="38398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3097" y="3100754"/>
            <a:ext cx="8300126" cy="7588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2655" y="4671607"/>
            <a:ext cx="1297892" cy="1622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03086" y="5532841"/>
            <a:ext cx="1027184" cy="256340"/>
            <a:chOff x="4403086" y="5532841"/>
            <a:chExt cx="1027184" cy="2563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403086" y="5532841"/>
              <a:ext cx="1027184" cy="2563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9650" y="5575602"/>
            <a:ext cx="2801967" cy="9717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34331" y="4671607"/>
            <a:ext cx="1288654" cy="1622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03812" y="5532841"/>
            <a:ext cx="1027184" cy="256340"/>
            <a:chOff x="8703812" y="5532841"/>
            <a:chExt cx="1027184" cy="2563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703812" y="5532841"/>
              <a:ext cx="1027184" cy="2563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3993" y="5575602"/>
            <a:ext cx="2207091" cy="9717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0426" y="4671607"/>
            <a:ext cx="1336730" cy="1622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49879" y="5532841"/>
            <a:ext cx="1027184" cy="256340"/>
            <a:chOff x="13049879" y="5532841"/>
            <a:chExt cx="1027184" cy="2563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3049879" y="5532841"/>
              <a:ext cx="1027184" cy="2563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0088" y="5575602"/>
            <a:ext cx="3640215" cy="9717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1767" y="4671607"/>
            <a:ext cx="1198073" cy="1622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245" y="5532841"/>
            <a:ext cx="1027184" cy="256340"/>
            <a:chOff x="81245" y="5532841"/>
            <a:chExt cx="1027184" cy="2563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81245" y="5532841"/>
              <a:ext cx="1027184" cy="2563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9429" y="5561402"/>
            <a:ext cx="1123329" cy="9761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58693" y="6884655"/>
            <a:ext cx="1312692" cy="16227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09125" y="7745890"/>
            <a:ext cx="1027184" cy="256340"/>
            <a:chOff x="4409125" y="7745890"/>
            <a:chExt cx="1027184" cy="2563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4409125" y="7745890"/>
              <a:ext cx="1027184" cy="25634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88355" y="7788650"/>
            <a:ext cx="3937539" cy="9717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40379" y="6884655"/>
            <a:ext cx="1288654" cy="16227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09851" y="7745890"/>
            <a:ext cx="1027184" cy="256340"/>
            <a:chOff x="8709851" y="7745890"/>
            <a:chExt cx="1027184" cy="2563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8709851" y="7745890"/>
              <a:ext cx="1027184" cy="25634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70040" y="7788650"/>
            <a:ext cx="3937539" cy="9717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86426" y="6884655"/>
            <a:ext cx="1312692" cy="16227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55919" y="7745890"/>
            <a:ext cx="1027184" cy="256340"/>
            <a:chOff x="13055919" y="7745890"/>
            <a:chExt cx="1027184" cy="2563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055919" y="7745890"/>
              <a:ext cx="1027184" cy="25634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06755" y="7788650"/>
            <a:ext cx="2342882" cy="9717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7806" y="6884655"/>
            <a:ext cx="1294216" cy="16227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284" y="7745890"/>
            <a:ext cx="1027184" cy="256340"/>
            <a:chOff x="87284" y="7745890"/>
            <a:chExt cx="1027184" cy="256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87284" y="7745890"/>
              <a:ext cx="1027184" cy="25634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7468" y="7788650"/>
            <a:ext cx="2569825" cy="9717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27453" y="3546776"/>
            <a:ext cx="9458261" cy="3192163"/>
            <a:chOff x="8827453" y="3546776"/>
            <a:chExt cx="9458261" cy="3192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7453" y="3546776"/>
              <a:ext cx="9458261" cy="31921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3350" y="639860"/>
            <a:ext cx="6073225" cy="1571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714" y="-1192839"/>
            <a:ext cx="4038791" cy="5731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012" y="2673421"/>
            <a:ext cx="7803183" cy="6965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9810" y="9944302"/>
            <a:ext cx="3970589" cy="5208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3350" y="639860"/>
            <a:ext cx="6073225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3679" y="1471117"/>
            <a:ext cx="5684710" cy="9717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714" y="-1192839"/>
            <a:ext cx="4038791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343" y="2800084"/>
            <a:ext cx="7558453" cy="3599263"/>
            <a:chOff x="1291343" y="2800084"/>
            <a:chExt cx="7558453" cy="35992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343" y="2800084"/>
              <a:ext cx="7558453" cy="3599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43" y="6852368"/>
            <a:ext cx="11630741" cy="2870464"/>
            <a:chOff x="1291343" y="6852368"/>
            <a:chExt cx="11630741" cy="28704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1343" y="6852368"/>
              <a:ext cx="11630741" cy="28704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55917" y="2720086"/>
            <a:ext cx="4183992" cy="16466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3350" y="639860"/>
            <a:ext cx="6073225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3679" y="1471117"/>
            <a:ext cx="5684710" cy="9717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714" y="-1192839"/>
            <a:ext cx="4038791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346" y="2800084"/>
            <a:ext cx="11630737" cy="1259579"/>
            <a:chOff x="1291346" y="2800084"/>
            <a:chExt cx="11630737" cy="12595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346" y="2800084"/>
              <a:ext cx="11630737" cy="1259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46" y="4397592"/>
            <a:ext cx="7558453" cy="1825526"/>
            <a:chOff x="1291346" y="4397592"/>
            <a:chExt cx="7558453" cy="18255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1346" y="4397592"/>
              <a:ext cx="7558453" cy="1825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1346" y="6622491"/>
            <a:ext cx="7558453" cy="2374423"/>
            <a:chOff x="1291346" y="6622491"/>
            <a:chExt cx="7558453" cy="23744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1346" y="6622491"/>
              <a:ext cx="7558453" cy="237442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5917" y="2762810"/>
            <a:ext cx="5976154" cy="45298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3350" y="639860"/>
            <a:ext cx="6073225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3679" y="1471117"/>
            <a:ext cx="5684710" cy="9717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714" y="-1192839"/>
            <a:ext cx="4038791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346" y="2800084"/>
            <a:ext cx="7558453" cy="1476535"/>
            <a:chOff x="1291346" y="2800084"/>
            <a:chExt cx="7558453" cy="14765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346" y="2800084"/>
              <a:ext cx="7558453" cy="14765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46" y="4597234"/>
            <a:ext cx="7558453" cy="3348016"/>
            <a:chOff x="1291346" y="4597234"/>
            <a:chExt cx="7558453" cy="33480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1346" y="4597234"/>
              <a:ext cx="7558453" cy="33480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5915" y="6993711"/>
            <a:ext cx="7558453" cy="2305969"/>
            <a:chOff x="9435915" y="6993711"/>
            <a:chExt cx="7558453" cy="2305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5915" y="6993711"/>
              <a:ext cx="7558453" cy="23059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63127" y="2720086"/>
            <a:ext cx="7728878" cy="40465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9810" y="9944302"/>
            <a:ext cx="2944655" cy="5208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3350" y="639860"/>
            <a:ext cx="6073225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3679" y="1471117"/>
            <a:ext cx="5684710" cy="9717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714" y="-1192839"/>
            <a:ext cx="4038791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581" y="4810852"/>
            <a:ext cx="3519463" cy="1648682"/>
            <a:chOff x="1404581" y="4810852"/>
            <a:chExt cx="3519463" cy="16486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4581" y="4810852"/>
              <a:ext cx="3519463" cy="16486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8289" y="2800084"/>
            <a:ext cx="7851511" cy="1791529"/>
            <a:chOff x="998289" y="2800084"/>
            <a:chExt cx="7851511" cy="17915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289" y="2800084"/>
              <a:ext cx="7851511" cy="17915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289" y="6576944"/>
            <a:ext cx="7851511" cy="1060450"/>
            <a:chOff x="998289" y="6576944"/>
            <a:chExt cx="7851511" cy="10604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8289" y="6576944"/>
              <a:ext cx="7851511" cy="10604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4581" y="8085993"/>
            <a:ext cx="2289962" cy="1497722"/>
            <a:chOff x="1404581" y="8085993"/>
            <a:chExt cx="2289962" cy="14977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4581" y="8085993"/>
              <a:ext cx="2289962" cy="14977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46584" y="2685723"/>
            <a:ext cx="7692944" cy="45661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422" y="2800084"/>
            <a:ext cx="8594139" cy="4631906"/>
            <a:chOff x="560422" y="2800084"/>
            <a:chExt cx="8594139" cy="4631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422" y="2800084"/>
              <a:ext cx="8594139" cy="46319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3350" y="639860"/>
            <a:ext cx="6073225" cy="1571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012" y="1428345"/>
            <a:ext cx="1924996" cy="10523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7714" y="-1192839"/>
            <a:ext cx="4038791" cy="5731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422" y="7987398"/>
            <a:ext cx="12666424" cy="1202956"/>
            <a:chOff x="560422" y="7987398"/>
            <a:chExt cx="12666424" cy="12029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422" y="7987398"/>
              <a:ext cx="12666424" cy="12029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55917" y="2716251"/>
            <a:ext cx="7635087" cy="50132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3350" y="639860"/>
            <a:ext cx="6073225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1012" y="1428345"/>
            <a:ext cx="1924996" cy="10523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714" y="-1192839"/>
            <a:ext cx="4038791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5540" y="2800084"/>
            <a:ext cx="11253031" cy="3227902"/>
            <a:chOff x="975540" y="2800084"/>
            <a:chExt cx="11253031" cy="32279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540" y="2800084"/>
              <a:ext cx="11253031" cy="32279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4581" y="6562031"/>
            <a:ext cx="6171429" cy="1597808"/>
            <a:chOff x="1404581" y="6562031"/>
            <a:chExt cx="6171429" cy="1597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581" y="6562031"/>
              <a:ext cx="6171429" cy="15978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46584" y="-1166065"/>
            <a:ext cx="7427373" cy="1368491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3350" y="639860"/>
            <a:ext cx="3496197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914" y="-926172"/>
            <a:ext cx="4020334" cy="4941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343" y="2800084"/>
            <a:ext cx="8196424" cy="2342773"/>
            <a:chOff x="1291343" y="2800084"/>
            <a:chExt cx="8196424" cy="2342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1343" y="2800084"/>
              <a:ext cx="8196424" cy="2342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8571" y="676666"/>
            <a:ext cx="6171429" cy="592056"/>
            <a:chOff x="10228571" y="676666"/>
            <a:chExt cx="6171429" cy="5920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8571" y="676666"/>
              <a:ext cx="6171429" cy="592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28571" y="1263557"/>
            <a:ext cx="6128705" cy="1937926"/>
            <a:chOff x="10228571" y="1263557"/>
            <a:chExt cx="6128705" cy="19379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8571" y="1263557"/>
              <a:ext cx="6128705" cy="19379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28571" y="3715002"/>
            <a:ext cx="6171429" cy="598567"/>
            <a:chOff x="10228571" y="3715002"/>
            <a:chExt cx="6171429" cy="5985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8571" y="3715002"/>
              <a:ext cx="6171429" cy="5985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28571" y="4313569"/>
            <a:ext cx="6171429" cy="2021965"/>
            <a:chOff x="10228571" y="4313569"/>
            <a:chExt cx="6171429" cy="20219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28571" y="4313569"/>
              <a:ext cx="6171429" cy="20219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28571" y="6993711"/>
            <a:ext cx="6171429" cy="468824"/>
            <a:chOff x="10228571" y="6993711"/>
            <a:chExt cx="6171429" cy="4688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28571" y="6993711"/>
              <a:ext cx="6171429" cy="4688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28571" y="7462535"/>
            <a:ext cx="6171429" cy="1982849"/>
            <a:chOff x="10228571" y="7462535"/>
            <a:chExt cx="6171429" cy="19828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8571" y="7462535"/>
              <a:ext cx="6171429" cy="198284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1345" y="5292697"/>
            <a:ext cx="7849592" cy="40465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3350" y="639860"/>
            <a:ext cx="3496197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914" y="-926172"/>
            <a:ext cx="4020334" cy="4941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8571" y="914205"/>
            <a:ext cx="6171429" cy="441411"/>
            <a:chOff x="10228571" y="914205"/>
            <a:chExt cx="6171429" cy="4414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8571" y="914205"/>
              <a:ext cx="6171429" cy="441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8571" y="1355616"/>
            <a:ext cx="6171429" cy="1991691"/>
            <a:chOff x="10228571" y="1355616"/>
            <a:chExt cx="6171429" cy="19916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8571" y="1355616"/>
              <a:ext cx="6171429" cy="1991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28571" y="3780025"/>
            <a:ext cx="6171429" cy="495633"/>
            <a:chOff x="10228571" y="3780025"/>
            <a:chExt cx="6171429" cy="4956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8571" y="3780025"/>
              <a:ext cx="6171429" cy="4956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28571" y="4248547"/>
            <a:ext cx="6171429" cy="2019730"/>
            <a:chOff x="10228571" y="4248547"/>
            <a:chExt cx="6171429" cy="2019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8571" y="4248547"/>
              <a:ext cx="6171429" cy="201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28571" y="6993711"/>
            <a:ext cx="6171429" cy="460321"/>
            <a:chOff x="10228571" y="6993711"/>
            <a:chExt cx="6171429" cy="4603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28571" y="6993711"/>
              <a:ext cx="6171429" cy="4603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28571" y="7408437"/>
            <a:ext cx="6171429" cy="1968525"/>
            <a:chOff x="10228571" y="7408437"/>
            <a:chExt cx="6171429" cy="19685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28571" y="7408437"/>
              <a:ext cx="6171429" cy="196852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7050" y="2673421"/>
            <a:ext cx="7947068" cy="60059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AE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9325" y="5665414"/>
            <a:ext cx="10517924" cy="4674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97900" y="8689761"/>
            <a:ext cx="9559932" cy="10311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4345" y="7788142"/>
            <a:ext cx="2429392" cy="524749"/>
            <a:chOff x="6214345" y="7788142"/>
            <a:chExt cx="2429392" cy="5247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214345" y="7788142"/>
              <a:ext cx="2429392" cy="5247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469" y="377640"/>
            <a:ext cx="1913186" cy="9856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2588" y="742250"/>
            <a:ext cx="1660778" cy="1490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981" y="-1192839"/>
            <a:ext cx="4236181" cy="5455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32463" y="2057143"/>
            <a:ext cx="3365357" cy="6171429"/>
            <a:chOff x="11532463" y="2057143"/>
            <a:chExt cx="3365357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2463" y="2057143"/>
              <a:ext cx="3365357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7050" y="2673421"/>
            <a:ext cx="7849040" cy="31263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4112" y="639860"/>
            <a:ext cx="4362806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305" y="-1192839"/>
            <a:ext cx="4109257" cy="5455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4859" y="2796249"/>
            <a:ext cx="6171429" cy="2495089"/>
            <a:chOff x="1984859" y="2796249"/>
            <a:chExt cx="6171429" cy="24950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4859" y="2796249"/>
              <a:ext cx="6171429" cy="24950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4859" y="5604537"/>
            <a:ext cx="6171429" cy="2778348"/>
            <a:chOff x="1984859" y="5604537"/>
            <a:chExt cx="6171429" cy="27783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4859" y="5604537"/>
              <a:ext cx="6171429" cy="27783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5916" y="2716250"/>
            <a:ext cx="7774554" cy="5979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4112" y="639860"/>
            <a:ext cx="4362806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305" y="-1192839"/>
            <a:ext cx="4109257" cy="5455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4859" y="2796249"/>
            <a:ext cx="6171429" cy="1234286"/>
            <a:chOff x="1984859" y="2796249"/>
            <a:chExt cx="6171429" cy="123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4859" y="2796249"/>
              <a:ext cx="6171429" cy="123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4859" y="5142857"/>
            <a:ext cx="6171429" cy="3321964"/>
            <a:chOff x="1984859" y="5142857"/>
            <a:chExt cx="6171429" cy="33219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4859" y="5142857"/>
              <a:ext cx="6171429" cy="33219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46583" y="2650316"/>
            <a:ext cx="7715544" cy="55647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398" y="639860"/>
            <a:ext cx="3370283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819" y="-1192839"/>
            <a:ext cx="4070705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0330" y="1556519"/>
            <a:ext cx="9823507" cy="904004"/>
            <a:chOff x="8010330" y="1556519"/>
            <a:chExt cx="9823507" cy="9040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330" y="1556519"/>
              <a:ext cx="9823507" cy="9040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230075"/>
            <a:ext cx="8605475" cy="4639766"/>
            <a:chOff x="9142857" y="3230075"/>
            <a:chExt cx="8605475" cy="46397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230075"/>
              <a:ext cx="8605475" cy="46397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012" y="2673421"/>
            <a:ext cx="7849230" cy="60061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398" y="639860"/>
            <a:ext cx="3370283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819" y="-1192839"/>
            <a:ext cx="4070705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936" y="5142857"/>
            <a:ext cx="10068088" cy="4639766"/>
            <a:chOff x="1340936" y="5142857"/>
            <a:chExt cx="10068088" cy="46397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936" y="5142857"/>
              <a:ext cx="10068088" cy="46397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4761" y="5142857"/>
            <a:ext cx="4501610" cy="4639766"/>
            <a:chOff x="12474761" y="5142857"/>
            <a:chExt cx="4501610" cy="46397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4761" y="5142857"/>
              <a:ext cx="4501610" cy="46397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7050" y="2673421"/>
            <a:ext cx="5714640" cy="2646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398" y="639860"/>
            <a:ext cx="3370283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819" y="-1192839"/>
            <a:ext cx="4070705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581" y="2800084"/>
            <a:ext cx="1687301" cy="556809"/>
            <a:chOff x="1404581" y="2800084"/>
            <a:chExt cx="1687301" cy="5568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4581" y="2800084"/>
              <a:ext cx="1687301" cy="5568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15065" y="2800084"/>
            <a:ext cx="5086342" cy="6171429"/>
            <a:chOff x="3515065" y="2800084"/>
            <a:chExt cx="5086342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5065" y="2800084"/>
              <a:ext cx="5086342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7945" y="2673421"/>
            <a:ext cx="7851697" cy="21664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1345" y="4816297"/>
            <a:ext cx="7646573" cy="21299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6398" y="639860"/>
            <a:ext cx="5653330" cy="157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3303" y="1428349"/>
            <a:ext cx="1027184" cy="256340"/>
            <a:chOff x="2873303" y="1428349"/>
            <a:chExt cx="1027184" cy="25634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73303" y="1428349"/>
              <a:ext cx="1027184" cy="25634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457" y="-1192839"/>
            <a:ext cx="3971486" cy="5731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76594" y="2414376"/>
            <a:ext cx="832254" cy="4579335"/>
            <a:chOff x="-576594" y="2414376"/>
            <a:chExt cx="832254" cy="4579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57659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0054" y="2414376"/>
            <a:ext cx="832254" cy="4579335"/>
            <a:chOff x="18030054" y="2414376"/>
            <a:chExt cx="832254" cy="4579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30054" y="2414376"/>
              <a:ext cx="832254" cy="4579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800084"/>
            <a:ext cx="8476063" cy="5774318"/>
            <a:chOff x="9142857" y="2800084"/>
            <a:chExt cx="8476063" cy="57743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800084"/>
              <a:ext cx="8476063" cy="5774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46" y="2800084"/>
            <a:ext cx="7558453" cy="710339"/>
            <a:chOff x="1291346" y="2800084"/>
            <a:chExt cx="7558453" cy="710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1346" y="2800084"/>
              <a:ext cx="7558453" cy="710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2023-11-13T23:55:29Z</dcterms:created>
  <dcterms:modified xsi:type="dcterms:W3CDTF">2023-11-13T23:55:29Z</dcterms:modified>
</cp:coreProperties>
</file>